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72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76466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05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04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05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жауын-шашынсыз. Жел батыстан, солтүстік-батыстан соғады, күші 3-8 м/с. Ауа температурасы түнде 2-4, күндіз 22-24 жылы болады.</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06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2-7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5073" y="340762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 name="Таблица 2">
            <a:extLst>
              <a:ext uri="{FF2B5EF4-FFF2-40B4-BE49-F238E27FC236}">
                <a16:creationId xmlns:a16="http://schemas.microsoft.com/office/drawing/2014/main" id="{72BA49F1-CCCF-2470-80FD-460E02F64B69}"/>
              </a:ext>
            </a:extLst>
          </p:cNvPr>
          <p:cNvGraphicFramePr>
            <a:graphicFrameLocks noGrp="1"/>
          </p:cNvGraphicFramePr>
          <p:nvPr>
            <p:extLst>
              <p:ext uri="{D42A27DB-BD31-4B8C-83A1-F6EECF244321}">
                <p14:modId xmlns:p14="http://schemas.microsoft.com/office/powerpoint/2010/main" val="3820393844"/>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A80384AB-8608-FED5-D069-524BDE52AB09}"/>
              </a:ext>
            </a:extLst>
          </p:cNvPr>
          <p:cNvSpPr txBox="1"/>
          <p:nvPr/>
        </p:nvSpPr>
        <p:spPr>
          <a:xfrm>
            <a:off x="5070142" y="24385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Эрнст Л.В.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24778</TotalTime>
  <Words>661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4675</cp:revision>
  <cp:lastPrinted>2021-07-01T03:56:27Z</cp:lastPrinted>
  <dcterms:created xsi:type="dcterms:W3CDTF">2018-03-27T06:03:00Z</dcterms:created>
  <dcterms:modified xsi:type="dcterms:W3CDTF">2026-05-04T07:08:59Z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